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70" r:id="rId6"/>
    <p:sldId id="258" r:id="rId7"/>
    <p:sldId id="261" r:id="rId8"/>
    <p:sldId id="262" r:id="rId9"/>
    <p:sldId id="263" r:id="rId10"/>
    <p:sldId id="265" r:id="rId11"/>
    <p:sldId id="266" r:id="rId12"/>
    <p:sldId id="264" r:id="rId13"/>
    <p:sldId id="267" r:id="rId14"/>
    <p:sldId id="268" r:id="rId15"/>
    <p:sldId id="272" r:id="rId16"/>
    <p:sldId id="273" r:id="rId17"/>
    <p:sldId id="271" r:id="rId18"/>
    <p:sldId id="274" r:id="rId19"/>
    <p:sldId id="277" r:id="rId20"/>
    <p:sldId id="278" r:id="rId21"/>
    <p:sldId id="276" r:id="rId22"/>
    <p:sldId id="27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90"/>
    <p:restoredTop sz="94558"/>
  </p:normalViewPr>
  <p:slideViewPr>
    <p:cSldViewPr snapToGrid="0" snapToObjects="1">
      <p:cViewPr varScale="1">
        <p:scale>
          <a:sx n="112" d="100"/>
          <a:sy n="112" d="100"/>
        </p:scale>
        <p:origin x="22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4A33C-B4E0-F743-8139-0A047E8BD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8BBD38-6CD4-A240-98FC-E4CC7518E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B8E6AC-74A1-554E-AB14-979B98E37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453A-CB26-464D-8D71-163E2C283163}" type="datetimeFigureOut">
              <a:rPr kumimoji="1" lang="zh-CN" altLang="en-US" smtClean="0"/>
              <a:t>2023/5/24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50D865-2210-044E-9139-71F6023D1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AD4E86-D325-C244-A5D1-DB8F2D9D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2151F-9915-8A4A-A73E-300067B5FB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911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46979-198D-ED49-A651-51C3409E2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8C37B2-8799-D941-A327-D7827CFB1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AF91AC-5F70-4841-815E-9FB1325A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453A-CB26-464D-8D71-163E2C283163}" type="datetimeFigureOut">
              <a:rPr kumimoji="1" lang="zh-CN" altLang="en-US" smtClean="0"/>
              <a:t>2023/5/24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93095E-7C21-AD43-9CB7-9182C45A3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17FE36-974C-364C-8632-B5D0104C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2151F-9915-8A4A-A73E-300067B5FB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7878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635B4B3-BC41-4C4E-B1DA-D85FB01BE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113E8D-AFD0-724A-88EE-32B718FD6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9D804B-2639-764D-B71E-AE836F71B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453A-CB26-464D-8D71-163E2C283163}" type="datetimeFigureOut">
              <a:rPr kumimoji="1" lang="zh-CN" altLang="en-US" smtClean="0"/>
              <a:t>2023/5/24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462BC3-3C1A-C944-9860-B25CC791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5867A3-67C9-4D43-87B3-24204A090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2151F-9915-8A4A-A73E-300067B5FB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293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C2329-E1F3-834D-975F-F38EDE78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1FC4CC-83A4-7C4C-9B7C-5C0EE40FC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B24FA8-5F8A-4846-B5FF-20C9E5584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453A-CB26-464D-8D71-163E2C283163}" type="datetimeFigureOut">
              <a:rPr kumimoji="1" lang="zh-CN" altLang="en-US" smtClean="0"/>
              <a:t>2023/5/24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ED02AF-4510-F745-8D6C-62DA76D7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840141-1B2F-0446-8D0B-345E5A553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2151F-9915-8A4A-A73E-300067B5FB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114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762D5-4A2A-3A4D-88E4-9D3120A6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136AAE-8F31-0F48-A8DD-B3443674C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9F7EFF-3734-F04F-8E48-09B3CB98D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453A-CB26-464D-8D71-163E2C283163}" type="datetimeFigureOut">
              <a:rPr kumimoji="1" lang="zh-CN" altLang="en-US" smtClean="0"/>
              <a:t>2023/5/24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533C39-19EA-DC44-AFEA-B7E88928A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BBAFD3-81F0-6443-95FA-F7B62CBC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2151F-9915-8A4A-A73E-300067B5FB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6150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517D5-B312-1147-99C1-AEFC9990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206848-A028-5C45-9169-E6E817833C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063D79-3B44-1446-B1A8-4268B85A1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AD7FF2-F104-F343-BCFB-B8FFFC030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453A-CB26-464D-8D71-163E2C283163}" type="datetimeFigureOut">
              <a:rPr kumimoji="1" lang="zh-CN" altLang="en-US" smtClean="0"/>
              <a:t>2023/5/24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3168EC-0F92-AF43-819D-3CDF391A0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84CD95-506F-E74E-9B88-ABA28E5C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2151F-9915-8A4A-A73E-300067B5FB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6881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960CF-C78B-8C4E-B743-B63EA3848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AA3E9F-B60D-754B-B63C-72079A748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3CE0FF-9982-A846-9BD6-16CF8A3DF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AC9C43-2C77-AC40-8F8C-26F1581724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F2EB442-40FC-3449-984B-2241E92773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D60F59A-9B45-D24B-8B41-8C53F795A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453A-CB26-464D-8D71-163E2C283163}" type="datetimeFigureOut">
              <a:rPr kumimoji="1" lang="zh-CN" altLang="en-US" smtClean="0"/>
              <a:t>2023/5/24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1EC19D-8ADE-6B46-9670-A8F65B38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4E42D0F-0C8B-C547-AC7B-9E782671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2151F-9915-8A4A-A73E-300067B5FB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545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C76209-A272-7A45-A329-ABC50A03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C30C9F-D893-E549-83D9-DD77434A6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453A-CB26-464D-8D71-163E2C283163}" type="datetimeFigureOut">
              <a:rPr kumimoji="1" lang="zh-CN" altLang="en-US" smtClean="0"/>
              <a:t>2023/5/24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CBA021-FCFC-7C45-B985-EDFA4D14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DE9FC1-71FD-9943-9CAD-EF30CD1B6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2151F-9915-8A4A-A73E-300067B5FB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5898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668D92-55F8-0A46-910B-922816BF1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453A-CB26-464D-8D71-163E2C283163}" type="datetimeFigureOut">
              <a:rPr kumimoji="1" lang="zh-CN" altLang="en-US" smtClean="0"/>
              <a:t>2023/5/24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93E79DA-EB56-6042-A77C-395427A82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D1107-E497-0146-9379-7178D0C7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2151F-9915-8A4A-A73E-300067B5FB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3953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55E2F5-D532-9646-9D0D-0BC5ABCD1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6BA618-B6FE-E74C-9F31-880337D83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AF3A0F-4AAE-034E-B249-27257593D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6F20AF-9E40-B74D-99B1-B3892C66C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453A-CB26-464D-8D71-163E2C283163}" type="datetimeFigureOut">
              <a:rPr kumimoji="1" lang="zh-CN" altLang="en-US" smtClean="0"/>
              <a:t>2023/5/24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BA5D57-F407-4841-943C-A92AE6761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451481-B094-8F43-A3C2-67AE6857F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2151F-9915-8A4A-A73E-300067B5FB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651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00760B-FAFE-0049-860B-BE0746BB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4BA149-F699-BE4E-BF82-5278B34188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0C839F-277A-614E-AEC9-52399BC06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6C10B3-C4CE-D843-A8AE-2189CC44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453A-CB26-464D-8D71-163E2C283163}" type="datetimeFigureOut">
              <a:rPr kumimoji="1" lang="zh-CN" altLang="en-US" smtClean="0"/>
              <a:t>2023/5/24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08672B-B237-7348-9E7C-2C8DB6428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042699-62DB-784A-8CDF-F01F301DF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2151F-9915-8A4A-A73E-300067B5FB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2338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01AF7D-500B-4A48-A50C-63448AE4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7FA224-DA39-7242-A7CC-90510B636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2D6A56-AF25-B74A-A369-8DDA689F83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4453A-CB26-464D-8D71-163E2C283163}" type="datetimeFigureOut">
              <a:rPr kumimoji="1" lang="zh-CN" altLang="en-US" smtClean="0"/>
              <a:t>2023/5/24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08AEEF-A1E7-F447-AB28-6FC228D2C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F19C61-2B01-0A48-B18E-308892B27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2151F-9915-8A4A-A73E-300067B5FB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4392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5BFC4-8244-D84A-811B-B41182D3B4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93ACC9-0590-3B43-B234-7285E78484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271C52-E9D6-084C-A312-58A13F30E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25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4F652C3-D304-9B4C-9B42-C542631D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28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F0AAFD8-8525-D345-982C-988EA24B9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97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4036BAD-5083-8842-A758-9C87CA359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56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90D60B-1529-5A42-9A97-3A852523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B0344F8-6CDE-E54D-B9A2-EF0472767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22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4B8E08-E046-5C47-8B7B-D57AEFDD8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09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64DDFB0-0A6C-D540-8B22-32DFB3180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87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BAB7A9C-1242-D048-A747-6E9CC3B3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36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71748C5-721F-674C-B4A1-8BAE0D572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54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18BC7D-605C-D148-92A6-DA8760717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37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59B4ACC-0E32-DC43-A628-80F9F7D78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30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1B6677E-485A-8641-8B6B-F700CFED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03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D3C9AFB-59DA-0D45-A1AA-5F45A23A0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59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0E1AB5-7244-AC4B-94A3-23BF65BE7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E61930-B9EC-F84B-9079-BD504D770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007" y="1138375"/>
            <a:ext cx="7525408" cy="54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83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26492E-A6D4-4842-B4B2-D43449ED4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9F8BD3-FE95-5E4C-BB15-17ECD6B2A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4CECFEC-6A06-8743-869B-2F857AF39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4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26492E-A6D4-4842-B4B2-D43449ED4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9F8BD3-FE95-5E4C-BB15-17ECD6B2A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12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5ACE8B8-1E9F-E540-A226-54E2BD7A6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47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FC5178D-C382-2341-B157-C77DF48B8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1AC80D4-38BA-AA4A-A56D-BE4F831BC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94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80A7D8-2274-BC40-B0B2-2560282AC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69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14AC780-272D-9B44-B284-EFFCA121C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32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7DFA21-0ADD-D844-83BE-FA1B4157D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45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0</Words>
  <Application>Microsoft Macintosh PowerPoint</Application>
  <PresentationFormat>宽屏</PresentationFormat>
  <Paragraphs>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4</cp:revision>
  <dcterms:created xsi:type="dcterms:W3CDTF">2023-05-19T03:11:14Z</dcterms:created>
  <dcterms:modified xsi:type="dcterms:W3CDTF">2023-05-24T01:58:39Z</dcterms:modified>
</cp:coreProperties>
</file>